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9" r:id="rId4"/>
    <p:sldId id="292" r:id="rId5"/>
    <p:sldId id="289" r:id="rId6"/>
    <p:sldId id="287" r:id="rId7"/>
    <p:sldId id="288" r:id="rId8"/>
    <p:sldId id="270" r:id="rId9"/>
    <p:sldId id="290" r:id="rId10"/>
    <p:sldId id="293" r:id="rId11"/>
    <p:sldId id="291" r:id="rId12"/>
    <p:sldId id="260" r:id="rId13"/>
    <p:sldId id="262" r:id="rId14"/>
    <p:sldId id="263" r:id="rId15"/>
    <p:sldId id="261" r:id="rId16"/>
    <p:sldId id="265" r:id="rId17"/>
    <p:sldId id="264" r:id="rId18"/>
    <p:sldId id="266" r:id="rId19"/>
    <p:sldId id="267" r:id="rId20"/>
    <p:sldId id="268" r:id="rId21"/>
    <p:sldId id="271" r:id="rId22"/>
    <p:sldId id="294" r:id="rId23"/>
    <p:sldId id="272" r:id="rId24"/>
    <p:sldId id="273" r:id="rId25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2" autoAdjust="0"/>
    <p:restoredTop sz="95161" autoAdjust="0"/>
  </p:normalViewPr>
  <p:slideViewPr>
    <p:cSldViewPr>
      <p:cViewPr varScale="1">
        <p:scale>
          <a:sx n="108" d="100"/>
          <a:sy n="108" d="100"/>
        </p:scale>
        <p:origin x="-98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healYeon\Desktop\벤치마킹\벤드 사진\IMG_029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02" y="1142855"/>
            <a:ext cx="2888942" cy="51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2913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607847"/>
              </p:ext>
            </p:extLst>
          </p:nvPr>
        </p:nvGraphicFramePr>
        <p:xfrm>
          <a:off x="5796136" y="908720"/>
          <a:ext cx="2903984" cy="467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</a:t>
                      </a:r>
                      <a:r>
                        <a:rPr lang="ko-KR" altLang="en-US" sz="1200" baseline="0" dirty="0" smtClean="0"/>
                        <a:t> 터치 시 메인 화면 편집 목록을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만들기 터치 시 밴드 만들기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밴드를 터치 시 해당 밴드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추천 밴드 터치 시 추천 된 밴드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 만들기 터치 시 밴드 만들기 페이지로 이동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 찾기 터치 시 밴드 찾기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 </a:t>
                      </a:r>
                      <a:r>
                        <a:rPr lang="en-US" altLang="ko-KR" sz="1200" dirty="0" smtClean="0"/>
                        <a:t>TIP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터치 시 밴드의 설명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 방법 제공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151332" y="29877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247676" y="13263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151332" y="13316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151332" y="19796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707903" y="37016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599604" y="37016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245587" y="40679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ChealYeon\Desktop\벤치마킹\벤드 사진\IMG_029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4625"/>
            <a:ext cx="1598601" cy="28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1331640" y="1592799"/>
            <a:ext cx="819691" cy="176419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7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Users\ChealYeon\Desktop\벤치마킹\벤드 사진\0712\IMG_033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320814" y="1178822"/>
            <a:ext cx="2223438" cy="197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ChealYeon\Desktop\벤치마킹\벤드 사진\0712\IMG_03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99"/>
          <a:stretch/>
        </p:blipFill>
        <p:spPr bwMode="auto">
          <a:xfrm>
            <a:off x="3332836" y="3122868"/>
            <a:ext cx="2204868" cy="10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ChealYeon\Desktop\벤치마킹\벤드 사진\IMG_03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42928"/>
            <a:ext cx="2898291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3270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글쓰기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밴드의 게시물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페이지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글쓰기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작성</a:t>
                      </a:r>
                      <a:r>
                        <a:rPr lang="en-US" altLang="ko-KR" sz="1200" b="1" baseline="0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en-US" altLang="ko-KR" b="1" dirty="0" smtClean="0"/>
                    </a:p>
                    <a:p>
                      <a:pPr latinLnBrk="1"/>
                      <a:endParaRPr lang="en-US" altLang="ko-KR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99045"/>
              </p:ext>
            </p:extLst>
          </p:nvPr>
        </p:nvGraphicFramePr>
        <p:xfrm>
          <a:off x="5796136" y="908720"/>
          <a:ext cx="2903984" cy="288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TO DO </a:t>
                      </a:r>
                      <a:r>
                        <a:rPr lang="ko-KR" altLang="en-US" sz="1200" dirty="0" smtClean="0"/>
                        <a:t>터치 시 </a:t>
                      </a:r>
                      <a:r>
                        <a:rPr lang="en-US" altLang="ko-KR" sz="1200" dirty="0" smtClean="0"/>
                        <a:t>TO</a:t>
                      </a:r>
                      <a:r>
                        <a:rPr lang="en-US" altLang="ko-KR" sz="1200" baseline="0" dirty="0" smtClean="0"/>
                        <a:t> DO</a:t>
                      </a:r>
                      <a:r>
                        <a:rPr lang="ko-KR" altLang="en-US" sz="1200" baseline="0" dirty="0" smtClean="0"/>
                        <a:t>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</a:t>
                      </a:r>
                      <a:r>
                        <a:rPr lang="ko-KR" altLang="en-US" sz="1200" dirty="0" smtClean="0"/>
                        <a:t>빵 터치 시 계산기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화폐 단위</a:t>
                      </a:r>
                      <a:r>
                        <a:rPr lang="ko-KR" altLang="en-US" sz="1200" baseline="0" dirty="0" smtClean="0"/>
                        <a:t>를 설정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가입된 밴드의 회원 목록을</a:t>
                      </a:r>
                      <a:r>
                        <a:rPr lang="ko-KR" altLang="en-US" sz="1200" baseline="0" dirty="0" smtClean="0"/>
                        <a:t>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043608" y="40896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39552" y="40984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572000" y="38231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0" idx="0"/>
          </p:cNvCxnSpPr>
          <p:nvPr/>
        </p:nvCxnSpPr>
        <p:spPr>
          <a:xfrm flipV="1">
            <a:off x="687022" y="2060848"/>
            <a:ext cx="2534797" cy="203755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338548" y="3719186"/>
            <a:ext cx="1982266" cy="53292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3707904" y="35070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ChealYeon\Desktop\벤치마킹\벤드 사진\0712\IMG_033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57" y="1202609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5438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글쓰기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스티커 사용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페이지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글쓰기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작성</a:t>
                      </a:r>
                      <a:r>
                        <a:rPr lang="en-US" altLang="ko-KR" sz="1200" b="1" baseline="0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en-US" altLang="ko-KR" b="1" dirty="0" smtClean="0"/>
                    </a:p>
                    <a:p>
                      <a:pPr latinLnBrk="1"/>
                      <a:endParaRPr lang="en-US" altLang="ko-KR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852247"/>
              </p:ext>
            </p:extLst>
          </p:nvPr>
        </p:nvGraphicFramePr>
        <p:xfrm>
          <a:off x="5796136" y="908720"/>
          <a:ext cx="2903984" cy="3556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터치 시 스티커 목록을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터치 시 스티커가 선택 되어 사용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굵은 점은 현재 있는 페이지 다른 점을 터치 시 터치한 페이지로 이동된다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화면을 터치한 상태에서 오른쪽으로 드래그</a:t>
                      </a:r>
                      <a:r>
                        <a:rPr lang="ko-KR" altLang="en-US" sz="1200" baseline="0" dirty="0" smtClean="0"/>
                        <a:t> 시 오른쪽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스티커의 종류 목록</a:t>
                      </a:r>
                      <a:r>
                        <a:rPr lang="ko-KR" altLang="en-US" sz="1200" baseline="0" dirty="0" smtClean="0"/>
                        <a:t> 중 한 종류를 터치 시 터치 한 스티커의 정보 목록이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355976" y="59708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331641" y="48150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331640" y="43853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491880" y="5661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9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2832019" cy="503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3672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편집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밴드 순서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 화면의 밴드 순서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편집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밴드 순서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34267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터치 시 수정했던 작업을 적용된다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해제 터치</a:t>
                      </a:r>
                      <a:r>
                        <a:rPr lang="ko-KR" altLang="en-US" sz="1200" baseline="0" dirty="0" smtClean="0"/>
                        <a:t> 시 고정 안 함으로 내려 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고정 터치 시 상단에 고정으로 올라 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업데이트 순 터치</a:t>
                      </a:r>
                      <a:r>
                        <a:rPr lang="ko-KR" altLang="en-US" sz="1200" baseline="0" dirty="0" smtClean="0"/>
                        <a:t> 시 업데이트 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밴드이름 순 목록이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178906" y="3775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938825" y="20005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04335" y="12951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204335" y="28478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ChealYeon\Desktop\벤치마킹\벤드 사진\IMG_029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11" y="3351282"/>
            <a:ext cx="1598601" cy="28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351805" y="4041790"/>
            <a:ext cx="716139" cy="140343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1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ChealYeon\Desktop\벤치마킹\벤드 사진\0712\IMG_03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973" y="1130601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143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편집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뷰</a:t>
                      </a:r>
                      <a:r>
                        <a:rPr lang="ko-KR" altLang="en-US" sz="1200" b="1" baseline="0" dirty="0" smtClean="0"/>
                        <a:t> 타입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메인 화면 </a:t>
                      </a:r>
                      <a:r>
                        <a:rPr lang="ko-KR" altLang="en-US" sz="1200" b="1" dirty="0" err="1" smtClean="0"/>
                        <a:t>뷰</a:t>
                      </a:r>
                      <a:r>
                        <a:rPr lang="ko-KR" altLang="en-US" sz="1200" b="1" dirty="0" smtClean="0"/>
                        <a:t> 타입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메인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편집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뷰</a:t>
                      </a:r>
                      <a:r>
                        <a:rPr lang="ko-KR" altLang="en-US" sz="1200" b="1" baseline="0" dirty="0" smtClean="0"/>
                        <a:t> 타입 선택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76699"/>
              </p:ext>
            </p:extLst>
          </p:nvPr>
        </p:nvGraphicFramePr>
        <p:xfrm>
          <a:off x="5796136" y="908720"/>
          <a:ext cx="2903984" cy="1728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해당 색상이 변경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터치</a:t>
                      </a:r>
                      <a:r>
                        <a:rPr lang="ko-KR" altLang="en-US" sz="1200" baseline="0" dirty="0" smtClean="0"/>
                        <a:t> 시 선택한 </a:t>
                      </a:r>
                      <a:r>
                        <a:rPr lang="ko-KR" altLang="en-US" sz="1200" baseline="0" dirty="0" err="1" smtClean="0"/>
                        <a:t>뷰</a:t>
                      </a:r>
                      <a:r>
                        <a:rPr lang="ko-KR" altLang="en-US" sz="1200" baseline="0" dirty="0" smtClean="0"/>
                        <a:t> 타입으로 메인 페이지가 적용된다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763688" y="43973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936512" y="28042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-844938" y="34527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0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ealYeon\Desktop\벤치마킹\벤드 사진\0712\IMG_03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41" y="1201834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4989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편집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숨김 밴드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숨김 밴드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메인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편집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숨김 밴드 관리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44013"/>
              </p:ext>
            </p:extLst>
          </p:nvPr>
        </p:nvGraphicFramePr>
        <p:xfrm>
          <a:off x="5796136" y="908720"/>
          <a:ext cx="2903984" cy="2368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터치 시</a:t>
                      </a:r>
                      <a:r>
                        <a:rPr lang="ko-KR" altLang="en-US" sz="1200" baseline="0" dirty="0" smtClean="0"/>
                        <a:t> 수정 했던 작업이 저장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꺼내기 터치 시 숨김 밴드에서 노출중인 밴드로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숨기기 터</a:t>
                      </a:r>
                      <a:r>
                        <a:rPr lang="ko-KR" altLang="en-US" sz="1200" baseline="0" dirty="0" smtClean="0"/>
                        <a:t>치 시 노출중인 밴드에서 숨긴 밴드로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211960" y="20824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270260" y="13407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211960" y="282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healYeon\Desktop\벤치마킹\벤드 사진\IMG_029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01834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7456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새소식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가입된 밴드의 최근 게시된 </a:t>
                      </a:r>
                      <a:r>
                        <a:rPr lang="ko-KR" altLang="en-US" sz="1200" b="1" dirty="0" err="1" smtClean="0"/>
                        <a:t>게시글</a:t>
                      </a:r>
                      <a:r>
                        <a:rPr lang="ko-KR" altLang="en-US" sz="1200" b="1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850601"/>
              </p:ext>
            </p:extLst>
          </p:nvPr>
        </p:nvGraphicFramePr>
        <p:xfrm>
          <a:off x="5796136" y="908720"/>
          <a:ext cx="2903984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설정 터치</a:t>
                      </a:r>
                      <a:r>
                        <a:rPr lang="ko-KR" altLang="en-US" sz="1200" baseline="0" dirty="0" smtClean="0"/>
                        <a:t> 시 설정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터치 시 작성된 밴드의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baseline="0" dirty="0" smtClean="0"/>
                        <a:t>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새소식</a:t>
                      </a:r>
                      <a:r>
                        <a:rPr lang="ko-KR" altLang="en-US" sz="1200" dirty="0" smtClean="0"/>
                        <a:t> 터치 시 위에 있는 페이지가 제</a:t>
                      </a:r>
                      <a:r>
                        <a:rPr lang="ko-KR" altLang="en-US" sz="1200" baseline="0" dirty="0" smtClean="0"/>
                        <a:t>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411760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676129" y="13407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331640" y="59700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6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4768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새소식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새소식</a:t>
                      </a:r>
                      <a:r>
                        <a:rPr lang="ko-KR" altLang="en-US" sz="1200" b="1" baseline="0" dirty="0" smtClean="0"/>
                        <a:t>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새소식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67959"/>
              </p:ext>
            </p:extLst>
          </p:nvPr>
        </p:nvGraphicFramePr>
        <p:xfrm>
          <a:off x="5796136" y="908720"/>
          <a:ext cx="2903984" cy="2304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설정 터치 된 밴드의 설정 페이지로 이동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서비스 공지 알림 설정 페이지로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끄기 터치 시 해당 밴드의 알림이 꺼진다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227555" y="31862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30212" y="1916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664964" y="50989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ChealYeon\Desktop\벤치마킹\벤드 사진\0712\IMG_03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01122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ChealYeon\Desktop\벤치마킹\벤드 사진\0712\IMG_032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4"/>
          <a:stretch/>
        </p:blipFill>
        <p:spPr bwMode="auto">
          <a:xfrm>
            <a:off x="2090401" y="4276586"/>
            <a:ext cx="2574563" cy="16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19" idx="2"/>
          </p:cNvCxnSpPr>
          <p:nvPr/>
        </p:nvCxnSpPr>
        <p:spPr>
          <a:xfrm>
            <a:off x="3375025" y="3452724"/>
            <a:ext cx="2657" cy="7993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5990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밴드의 알림을 상세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새소식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0763"/>
              </p:ext>
            </p:extLst>
          </p:nvPr>
        </p:nvGraphicFramePr>
        <p:xfrm>
          <a:off x="5796136" y="908720"/>
          <a:ext cx="2903984" cy="3008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높음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보통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낮음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최소</a:t>
                      </a:r>
                      <a:r>
                        <a:rPr lang="ko-KR" altLang="en-US" sz="1200" baseline="0" dirty="0" smtClean="0"/>
                        <a:t> 중 하나 터치 시 해당 정보가 </a:t>
                      </a:r>
                      <a:r>
                        <a:rPr lang="ko-KR" altLang="en-US" sz="1200" baseline="0" dirty="0" err="1" smtClean="0"/>
                        <a:t>새소식에</a:t>
                      </a:r>
                      <a:r>
                        <a:rPr lang="ko-KR" altLang="en-US" sz="1200" baseline="0" dirty="0" smtClean="0"/>
                        <a:t> 알림이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이 밴드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알람</a:t>
                      </a:r>
                      <a:r>
                        <a:rPr lang="ko-KR" altLang="en-US" sz="1200" baseline="0" dirty="0" smtClean="0"/>
                        <a:t> 받기가 꺼지게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높음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보통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낮음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최소 중 하나 터치 시 해당 정보가 핸드폰에 알림이 제공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핸도폰에</a:t>
                      </a:r>
                      <a:r>
                        <a:rPr lang="ko-KR" altLang="en-US" sz="1200" dirty="0" smtClean="0"/>
                        <a:t> 채팅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알림을 받을지 안 받을지를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285541" y="5445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284518" y="35979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355976" y="24433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328673" y="45034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ChealYeon\Desktop\벤치마킹\벤드 사진\0712\IMG_03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97453"/>
            <a:ext cx="2574563" cy="45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3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ealYeon\Desktop\벤치마킹\벤드 사진\IMG_02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68603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ChealYeon\Desktop\벤치마킹\벤드 사진\IMG_030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78"/>
          <a:stretch/>
        </p:blipFill>
        <p:spPr bwMode="auto">
          <a:xfrm>
            <a:off x="2483768" y="1716653"/>
            <a:ext cx="2832019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ChealYeon\Desktop\벤치마킹\벤드 사진\IMG_03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9"/>
          <a:stretch/>
        </p:blipFill>
        <p:spPr bwMode="auto">
          <a:xfrm>
            <a:off x="2555776" y="3719186"/>
            <a:ext cx="2832019" cy="241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79665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채팅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밴드의 채팅 정보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600183"/>
              </p:ext>
            </p:extLst>
          </p:nvPr>
        </p:nvGraphicFramePr>
        <p:xfrm>
          <a:off x="5796136" y="908720"/>
          <a:ext cx="2903984" cy="345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+ </a:t>
                      </a:r>
                      <a:r>
                        <a:rPr lang="ko-KR" altLang="en-US" sz="1200" dirty="0" smtClean="0"/>
                        <a:t>터치 시 채팅 방을 만드는 페이지로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밴드의 가입된 회원 목록이 제공 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해당 회원 이 선택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초대 시 선택한 회원을 채팅 방에 초대된다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채팅 터치</a:t>
                      </a:r>
                      <a:r>
                        <a:rPr lang="ko-KR" altLang="en-US" sz="1200" baseline="0" dirty="0" smtClean="0"/>
                        <a:t> 시 위에 페이지가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644008" y="38708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260836" y="30479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484791" y="11967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260835" y="49275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331640" y="58284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632261" y="1463215"/>
            <a:ext cx="67531" cy="2534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451025" y="3314454"/>
            <a:ext cx="328706" cy="4047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ealYeon\Desktop\벤치마킹\벤드 사진\IMG_03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02609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3025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찾기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</a:t>
                      </a:r>
                      <a:r>
                        <a:rPr lang="ko-KR" altLang="en-US" sz="1200" b="1" baseline="0" dirty="0" smtClean="0"/>
                        <a:t> 찾기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077156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찾고자 하는 밴드를 키워드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밴드명을</a:t>
                      </a:r>
                      <a:r>
                        <a:rPr lang="ko-KR" altLang="en-US" sz="1200" baseline="0" dirty="0" smtClean="0"/>
                        <a:t> 입력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터치 시 </a:t>
                      </a:r>
                      <a:r>
                        <a:rPr lang="ko-KR" altLang="en-US" sz="1200" dirty="0" err="1" smtClean="0"/>
                        <a:t>비즈</a:t>
                      </a:r>
                      <a:r>
                        <a:rPr lang="ko-KR" altLang="en-US" sz="1200" dirty="0" smtClean="0"/>
                        <a:t> 밴드의 상세 페이지로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해당 밴드로 이동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동창 찾기 밴드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해당 밴드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 찾기 터치 시 위에 페이지가 제공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396739" y="3819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523598" y="19672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396740" y="17008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396740" y="25765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396740" y="46531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03848" y="59708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5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64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02415"/>
              </p:ext>
            </p:extLst>
          </p:nvPr>
        </p:nvGraphicFramePr>
        <p:xfrm>
          <a:off x="5796136" y="908720"/>
          <a:ext cx="2903984" cy="416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광고 페이지로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 홈 터치 시 메인 페이지로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새소식</a:t>
                      </a:r>
                      <a:r>
                        <a:rPr lang="ko-KR" altLang="en-US" sz="1200" dirty="0" smtClean="0"/>
                        <a:t> 터치 시 관련된 밴드의 최근 </a:t>
                      </a:r>
                      <a:r>
                        <a:rPr lang="ko-KR" altLang="en-US" sz="1200" dirty="0" err="1" smtClean="0"/>
                        <a:t>게시글을</a:t>
                      </a:r>
                      <a:r>
                        <a:rPr lang="ko-KR" altLang="en-US" sz="1200" dirty="0" smtClean="0"/>
                        <a:t> 제공</a:t>
                      </a:r>
                      <a:r>
                        <a:rPr lang="ko-KR" altLang="en-US" sz="1200" baseline="0" dirty="0" smtClean="0"/>
                        <a:t> 하는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채팅 터치 시 채팅</a:t>
                      </a:r>
                      <a:r>
                        <a:rPr lang="ko-KR" altLang="en-US" sz="1200" baseline="0" dirty="0" smtClean="0"/>
                        <a:t> 목록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밴드 찾기 터치 시 밴드 찾기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터치 시 밴드에서 제공되는 다른 서비스가 있는 페이지로 이동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-835508" y="31951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835508" y="2924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-844938" y="34527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ChealYeon\Desktop\벤치마킹\벤드 사진\IMG_029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20" y="1151236"/>
            <a:ext cx="2888942" cy="51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3004521" y="57116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1532573" y="60182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42205" y="5445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418668" y="57116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601281" y="57116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145932" y="57042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healYeon\Desktop\벤치마킹\벤드 사진\0712\IMG_032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38"/>
          <a:stretch/>
        </p:blipFill>
        <p:spPr bwMode="auto">
          <a:xfrm>
            <a:off x="467544" y="1348544"/>
            <a:ext cx="1934307" cy="277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ChealYeon\Desktop\벤치마킹\벤드 사진\0712\IMG_032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4"/>
          <a:stretch/>
        </p:blipFill>
        <p:spPr bwMode="auto">
          <a:xfrm>
            <a:off x="2987824" y="1230786"/>
            <a:ext cx="2340512" cy="365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ChealYeon\Desktop\벤치마킹\벤드 사진\0712\IMG_03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7"/>
          <a:stretch/>
        </p:blipFill>
        <p:spPr bwMode="auto">
          <a:xfrm>
            <a:off x="479706" y="4385342"/>
            <a:ext cx="1934307" cy="6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ChealYeon\Desktop\벤치마킹\벤드 사진\0712\IMG_032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19"/>
          <a:stretch/>
        </p:blipFill>
        <p:spPr bwMode="auto">
          <a:xfrm>
            <a:off x="467544" y="5157192"/>
            <a:ext cx="1934307" cy="10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9606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동창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학부모</a:t>
                      </a:r>
                      <a:r>
                        <a:rPr lang="en-US" altLang="ko-KR" sz="1200" b="1" baseline="0" dirty="0" smtClean="0"/>
                        <a:t>, </a:t>
                      </a:r>
                      <a:r>
                        <a:rPr lang="ko-KR" altLang="en-US" sz="1200" b="1" baseline="0" dirty="0" smtClean="0"/>
                        <a:t>밴드 찾기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동창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학부모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팬 밴드 찾기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algn="r"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09628"/>
              </p:ext>
            </p:extLst>
          </p:nvPr>
        </p:nvGraphicFramePr>
        <p:xfrm>
          <a:off x="5796136" y="908720"/>
          <a:ext cx="2903984" cy="460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 </a:t>
                      </a:r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이전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학교 검색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중학교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고등학교</a:t>
                      </a:r>
                      <a:r>
                        <a:rPr lang="ko-KR" altLang="en-US" sz="1200" baseline="0" dirty="0" smtClean="0"/>
                        <a:t> 중 하나를 터치 하면 선택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학교 이름 검색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터치 시 해당 밴드로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학교 명 입력 후 검색 터치 시 학교의 정보를 제공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해당 학교로 설정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121854" y="35010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907704" y="19888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683568" y="1412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431483" y="30539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121853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423180" y="46775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409204" y="57652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217638" y="2122071"/>
            <a:ext cx="69817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8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healYeon\Desktop\벤치마킹\벤드 사진\내정보\IMG_03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7" y="1202609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1762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</a:t>
                      </a:r>
                      <a:r>
                        <a:rPr lang="ko-KR" altLang="en-US" sz="1200" b="1" dirty="0" err="1" smtClean="0"/>
                        <a:t>더보기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밴드의 서비스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더보기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35474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정보 터치 시 내</a:t>
                      </a:r>
                      <a:r>
                        <a:rPr lang="ko-KR" altLang="en-US" sz="1200" baseline="0" dirty="0" smtClean="0"/>
                        <a:t> 정보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 사항 터치 시 공지사항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설정 터치 시 설정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초대장 찾기 터치 시 초대장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</a:t>
                      </a:r>
                      <a:r>
                        <a:rPr lang="ko-KR" altLang="en-US" sz="1200" dirty="0" err="1" smtClean="0"/>
                        <a:t>샵</a:t>
                      </a:r>
                      <a:r>
                        <a:rPr lang="ko-KR" altLang="en-US" sz="1200" dirty="0" smtClean="0"/>
                        <a:t> 터치</a:t>
                      </a:r>
                      <a:r>
                        <a:rPr lang="ko-KR" altLang="en-US" sz="1200" baseline="0" dirty="0" smtClean="0"/>
                        <a:t> 시 스티커 </a:t>
                      </a:r>
                      <a:r>
                        <a:rPr lang="ko-KR" altLang="en-US" sz="1200" baseline="0" dirty="0" err="1" smtClean="0"/>
                        <a:t>샵</a:t>
                      </a:r>
                      <a:r>
                        <a:rPr lang="ko-KR" altLang="en-US" sz="1200" baseline="0" dirty="0" smtClean="0"/>
                        <a:t>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65807" y="24433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259632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65807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195736" y="1772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59631" y="24433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483" name="Picture 3" descr="C:\Users\ChealYeon\Desktop\벤치마킹\벤드 사진\IMG_035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491880" y="1183966"/>
            <a:ext cx="1758461" cy="15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ChealYeon\Desktop\벤치마킹\벤드 사진\IMG_035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491880" y="2852936"/>
            <a:ext cx="1758461" cy="15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ChealYeon\Desktop\벤치마킹\벤드 사진\IMG_035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70"/>
          <a:stretch/>
        </p:blipFill>
        <p:spPr bwMode="auto">
          <a:xfrm>
            <a:off x="3491880" y="4509121"/>
            <a:ext cx="1758461" cy="13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513276" y="2709806"/>
            <a:ext cx="0" cy="266341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13277" y="5373216"/>
            <a:ext cx="290659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410423" y="2709805"/>
            <a:ext cx="0" cy="11512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407100" y="3861048"/>
            <a:ext cx="201277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9" idx="0"/>
          </p:cNvCxnSpPr>
          <p:nvPr/>
        </p:nvCxnSpPr>
        <p:spPr>
          <a:xfrm flipH="1">
            <a:off x="1407102" y="1558562"/>
            <a:ext cx="3321" cy="2142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407100" y="1558561"/>
            <a:ext cx="201277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healYeon\Desktop\벤치마킹\벤드 사진\내정보\IMG_03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7" y="1202609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7519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</a:t>
                      </a:r>
                      <a:r>
                        <a:rPr lang="ko-KR" altLang="en-US" sz="1200" b="1" dirty="0" err="1" smtClean="0"/>
                        <a:t>더보기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밴드의 서비스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더보기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31194"/>
              </p:ext>
            </p:extLst>
          </p:nvPr>
        </p:nvGraphicFramePr>
        <p:xfrm>
          <a:off x="5796136" y="908720"/>
          <a:ext cx="2903984" cy="352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err="1" smtClean="0"/>
                        <a:t>기프트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샵</a:t>
                      </a:r>
                      <a:r>
                        <a:rPr lang="ko-KR" altLang="en-US" sz="1200" baseline="0" dirty="0" smtClean="0"/>
                        <a:t> 터치 시 </a:t>
                      </a:r>
                      <a:r>
                        <a:rPr lang="ko-KR" altLang="en-US" sz="1200" baseline="0" dirty="0" err="1" smtClean="0"/>
                        <a:t>기프트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샵</a:t>
                      </a:r>
                      <a:r>
                        <a:rPr lang="ko-KR" altLang="en-US" sz="1200" baseline="0" dirty="0" smtClean="0"/>
                        <a:t>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패션 터치 시 패션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밴드 스토어 터치 시 밴드 스토어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영어 그룹 과외 터치 시 영어 그룹 과외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웹 스토어의 밴드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118545" y="29972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65806" y="30189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118546" y="24433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259630" y="29981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2118544" y="35867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>
            <a:endCxn id="19" idx="2"/>
          </p:cNvCxnSpPr>
          <p:nvPr/>
        </p:nvCxnSpPr>
        <p:spPr>
          <a:xfrm flipV="1">
            <a:off x="513276" y="3285426"/>
            <a:ext cx="0" cy="20877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13277" y="5373216"/>
            <a:ext cx="290659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1" idx="2"/>
          </p:cNvCxnSpPr>
          <p:nvPr/>
        </p:nvCxnSpPr>
        <p:spPr>
          <a:xfrm flipH="1" flipV="1">
            <a:off x="1407100" y="3264611"/>
            <a:ext cx="3323" cy="5964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407100" y="3861048"/>
            <a:ext cx="201277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266016" y="1558561"/>
            <a:ext cx="1659" cy="92153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267675" y="1558561"/>
            <a:ext cx="115219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C:\Users\ChealYeon\Desktop\벤치마킹\벤드 사진\IMG_035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39"/>
          <a:stretch/>
        </p:blipFill>
        <p:spPr bwMode="auto">
          <a:xfrm>
            <a:off x="3594721" y="1161473"/>
            <a:ext cx="1934307" cy="237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ChealYeon\Desktop\벤치마킹\벤드 사진\IMG_035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67"/>
          <a:stretch/>
        </p:blipFill>
        <p:spPr bwMode="auto">
          <a:xfrm>
            <a:off x="3594720" y="3613750"/>
            <a:ext cx="1934307" cy="109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ChealYeon\Desktop\벤치마킹\벤드 사진\IMG_035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89"/>
          <a:stretch/>
        </p:blipFill>
        <p:spPr bwMode="auto">
          <a:xfrm>
            <a:off x="3593558" y="4869160"/>
            <a:ext cx="1934307" cy="8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ChealYeon\Desktop\벤치마킹\벤드 사진\내정보\IMG_034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3" y="1140499"/>
            <a:ext cx="2574563" cy="45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34345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</a:t>
                      </a:r>
                      <a:r>
                        <a:rPr lang="ko-KR" altLang="en-US" sz="1200" b="1" dirty="0" err="1" smtClean="0"/>
                        <a:t>더보기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내</a:t>
                      </a:r>
                      <a:r>
                        <a:rPr lang="ko-KR" altLang="en-US" sz="1200" b="1" baseline="0" dirty="0" smtClean="0"/>
                        <a:t> 정보</a:t>
                      </a:r>
                      <a:r>
                        <a:rPr lang="en-US" altLang="ko-KR" sz="1200" b="1" baseline="0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정보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</a:t>
                      </a:r>
                      <a:r>
                        <a:rPr lang="ko-KR" altLang="en-US" sz="1200" b="1" dirty="0" err="1" smtClean="0"/>
                        <a:t>더보기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34334"/>
              </p:ext>
            </p:extLst>
          </p:nvPr>
        </p:nvGraphicFramePr>
        <p:xfrm>
          <a:off x="5796136" y="908720"/>
          <a:ext cx="2903984" cy="288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터치 시 사진 선택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생년 월일</a:t>
                      </a:r>
                      <a:r>
                        <a:rPr lang="ko-KR" altLang="en-US" sz="1200" baseline="0" dirty="0" smtClean="0"/>
                        <a:t> 설정 페이지가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나라별 번호가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계정 터치</a:t>
                      </a:r>
                      <a:r>
                        <a:rPr lang="ko-KR" altLang="en-US" sz="1200" baseline="0" dirty="0" smtClean="0"/>
                        <a:t> 시 계정 관리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186124" y="38524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481064" y="30207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755576" y="19888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851037" y="3585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531" name="Picture 3" descr="C:\Users\ChealYeon\Desktop\벤치마킹\벤드 사진\내정보\IMG_034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73"/>
          <a:stretch/>
        </p:blipFill>
        <p:spPr bwMode="auto">
          <a:xfrm>
            <a:off x="3211235" y="1124744"/>
            <a:ext cx="2127738" cy="1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ChealYeon\Desktop\벤치마킹\벤드 사진\내정보\IMG_034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95"/>
          <a:stretch/>
        </p:blipFill>
        <p:spPr bwMode="auto">
          <a:xfrm>
            <a:off x="3211235" y="2564904"/>
            <a:ext cx="2127738" cy="11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ChealYeon\Desktop\벤치마킹\벤드 사진\내정보\IMG_0350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27"/>
          <a:stretch/>
        </p:blipFill>
        <p:spPr bwMode="auto">
          <a:xfrm>
            <a:off x="3191563" y="3775840"/>
            <a:ext cx="2127738" cy="24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1776004" y="2255302"/>
            <a:ext cx="1283828" cy="8986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141077" y="3115383"/>
            <a:ext cx="1918755" cy="5897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455241" y="4009633"/>
            <a:ext cx="1604591" cy="24247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950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</a:t>
                      </a:r>
                      <a:r>
                        <a:rPr lang="ko-KR" altLang="en-US" sz="1200" b="1" dirty="0" err="1" smtClean="0"/>
                        <a:t>더보기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설정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</a:t>
                      </a:r>
                      <a:r>
                        <a:rPr lang="ko-KR" altLang="en-US" sz="1200" b="1" dirty="0" err="1" smtClean="0"/>
                        <a:t>더보기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99924"/>
              </p:ext>
            </p:extLst>
          </p:nvPr>
        </p:nvGraphicFramePr>
        <p:xfrm>
          <a:off x="5796136" y="908720"/>
          <a:ext cx="2903984" cy="576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984"/>
              </a:tblGrid>
              <a:tr h="576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-844938" y="37191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-835508" y="31951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835508" y="2924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-844938" y="34527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-845186" y="398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45186" y="4252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554" name="Picture 2" descr="C:\Users\ChealYeon\Desktop\벤치마킹\벤드 사진\IMG_03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2340512" cy="41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healYeon\Desktop\벤치마킹\벤드 사진\IMG_03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41" y="1284312"/>
            <a:ext cx="2340512" cy="41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ChealYeon\Desktop\벤치마킹\벤드 사진\IMG_03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5970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6808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97753"/>
              </p:ext>
            </p:extLst>
          </p:nvPr>
        </p:nvGraphicFramePr>
        <p:xfrm>
          <a:off x="5796136" y="908720"/>
          <a:ext cx="2903984" cy="460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밴드 메인 페이지로 이동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밴드의 상세</a:t>
                      </a:r>
                      <a:r>
                        <a:rPr lang="ko-KR" altLang="en-US" sz="1200" baseline="0" dirty="0" smtClean="0"/>
                        <a:t> 정보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밴드의 커버 변경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사진첩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일정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작성자의 정보가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</a:t>
                      </a:r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페이지로 이동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err="1" smtClean="0"/>
                        <a:t>댓글</a:t>
                      </a:r>
                      <a:r>
                        <a:rPr lang="ko-KR" altLang="en-US" sz="1200" baseline="0" dirty="0" smtClean="0"/>
                        <a:t> 까지 제공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43808" y="22097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347864" y="13382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95536" y="13349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880099" y="16047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435976" y="25319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475656" y="29190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267744" y="47912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ChealYeon\Desktop\벤치마킹\벤드 사진\IMG_03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44" y="1224553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918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작성된 게시물 </a:t>
                      </a:r>
                      <a:r>
                        <a:rPr lang="ko-KR" altLang="en-US" sz="1200" b="1" dirty="0" err="1" smtClean="0"/>
                        <a:t>댓글</a:t>
                      </a:r>
                      <a:r>
                        <a:rPr lang="ko-KR" altLang="en-US" sz="1200" b="1" dirty="0" smtClean="0"/>
                        <a:t> 작성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en-US" altLang="ko-KR" b="1" dirty="0" smtClean="0"/>
                    </a:p>
                    <a:p>
                      <a:pPr latinLnBrk="1"/>
                      <a:endParaRPr lang="en-US" altLang="ko-KR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5588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</a:t>
                      </a:r>
                      <a:r>
                        <a:rPr lang="ko-KR" altLang="en-US" sz="1200" baseline="0" dirty="0" smtClean="0"/>
                        <a:t> 표정 </a:t>
                      </a:r>
                      <a:r>
                        <a:rPr lang="ko-KR" altLang="en-US" sz="1200" baseline="0" dirty="0" err="1" smtClean="0"/>
                        <a:t>이모티콘</a:t>
                      </a:r>
                      <a:r>
                        <a:rPr lang="ko-KR" altLang="en-US" sz="1200" baseline="0" dirty="0" smtClean="0"/>
                        <a:t> 목록을 제공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터치 시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작성자의 정보를 제공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터치 시 스티커의 정보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+</a:t>
                      </a:r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사진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음성메시지 를 지원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스티커 목록이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보내기 터치</a:t>
                      </a:r>
                      <a:r>
                        <a:rPr lang="ko-KR" altLang="en-US" sz="1200" baseline="0" dirty="0" smtClean="0"/>
                        <a:t> 시 작성된 글이 </a:t>
                      </a:r>
                      <a:r>
                        <a:rPr lang="ko-KR" altLang="en-US" sz="1200" baseline="0" dirty="0" err="1" smtClean="0"/>
                        <a:t>댓글에</a:t>
                      </a:r>
                      <a:r>
                        <a:rPr lang="ko-KR" altLang="en-US" sz="1200" baseline="0" dirty="0" smtClean="0"/>
                        <a:t> 저장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740633" y="39000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398431" y="21043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398432" y="17227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2404602" y="59927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898598" y="57263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103215" y="57263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7" y="2447168"/>
            <a:ext cx="1934307" cy="343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3" idx="0"/>
          </p:cNvCxnSpPr>
          <p:nvPr/>
        </p:nvCxnSpPr>
        <p:spPr>
          <a:xfrm flipH="1" flipV="1">
            <a:off x="2367834" y="5373216"/>
            <a:ext cx="184238" cy="61957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1" b="67538"/>
          <a:stretch/>
        </p:blipFill>
        <p:spPr bwMode="auto">
          <a:xfrm>
            <a:off x="344067" y="1154216"/>
            <a:ext cx="2340512" cy="47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1514323" y="1629000"/>
            <a:ext cx="853511" cy="215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5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ChealYeon\Desktop\벤치마킹\벤드 사진\IMG_031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1"/>
          <a:stretch/>
        </p:blipFill>
        <p:spPr bwMode="auto">
          <a:xfrm>
            <a:off x="3764876" y="4367269"/>
            <a:ext cx="1758461" cy="143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ChealYeon\Desktop\벤치마킹\벤드 사진\0712\IMG_03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893" y="1201834"/>
            <a:ext cx="1700636" cy="30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ChealYeon\Desktop\벤치마킹\벤드 사진\IMG_03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01834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58944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메인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7961"/>
              </p:ext>
            </p:extLst>
          </p:nvPr>
        </p:nvGraphicFramePr>
        <p:xfrm>
          <a:off x="5796136" y="908720"/>
          <a:ext cx="2903984" cy="3584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채팅 페이지 창을 제공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게시물 작성 항목을 제공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새 채팅 터치 시 가입된 밴드 회원 목록을 제공 후 초대 하면 채팅 방이 생성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가입된 밴드의 회원 전체 </a:t>
                      </a:r>
                      <a:r>
                        <a:rPr lang="ko-KR" altLang="en-US" sz="1200" baseline="0" dirty="0" err="1" smtClean="0"/>
                        <a:t>채팅방</a:t>
                      </a:r>
                      <a:r>
                        <a:rPr lang="ko-KR" altLang="en-US" sz="1200" baseline="0" dirty="0" smtClean="0"/>
                        <a:t>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 </a:t>
                      </a:r>
                      <a:r>
                        <a:rPr lang="ko-KR" altLang="en-US" sz="1200" dirty="0" smtClean="0"/>
                        <a:t>터치 시 게시물 작성 항목이 꺼진다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5162075" y="1779254"/>
            <a:ext cx="279128" cy="25121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431952" y="58052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07240" y="58052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50137" y="1458575"/>
            <a:ext cx="279128" cy="25121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898327" y="54711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766557" y="1471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715808" y="18495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115616" y="3933056"/>
            <a:ext cx="2463806" cy="18722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347864" y="5373216"/>
            <a:ext cx="379028" cy="3643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18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3"/>
          <a:stretch/>
        </p:blipFill>
        <p:spPr bwMode="auto">
          <a:xfrm>
            <a:off x="3895894" y="3890191"/>
            <a:ext cx="1689847" cy="16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 descr="C:\Users\ChealYeon\Desktop\벤치마킹\벤드 사진\IMG_03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48394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6907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일정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일정</a:t>
                      </a:r>
                      <a:r>
                        <a:rPr lang="ko-KR" altLang="en-US" sz="1200" b="1" baseline="0" dirty="0" smtClean="0"/>
                        <a:t>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페이지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글쓰기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일정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0922"/>
              </p:ext>
            </p:extLst>
          </p:nvPr>
        </p:nvGraphicFramePr>
        <p:xfrm>
          <a:off x="5796136" y="908720"/>
          <a:ext cx="2903984" cy="507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클릭 시 일정 만들기가 취소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터치 시 작성한 정보를 밴드 일정에 등록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 터치</a:t>
                      </a:r>
                      <a:r>
                        <a:rPr lang="ko-KR" altLang="en-US" sz="1200" baseline="0" dirty="0" smtClean="0"/>
                        <a:t> 시 내가 있는 위치로 설정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일정이 하루 종일로 설정된다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후 시작일을 설정 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후 종료일을 설정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반복 등록 페이지로 이동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일정에 참석 여부를 설정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일정을 </a:t>
                      </a:r>
                      <a:r>
                        <a:rPr lang="ko-KR" altLang="en-US" sz="1200" dirty="0" err="1" smtClean="0"/>
                        <a:t>게시글로</a:t>
                      </a:r>
                      <a:r>
                        <a:rPr lang="ko-KR" altLang="en-US" sz="1200" dirty="0" smtClean="0"/>
                        <a:t> 등록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</a:t>
                      </a:r>
                      <a:r>
                        <a:rPr lang="ko-KR" altLang="en-US" sz="1200" baseline="0" dirty="0" smtClean="0"/>
                        <a:t> 시 시작 시간기준으로 미리 알림 설정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836712" y="236667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443579" y="27370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443579" y="12865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35717" y="12865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443579" y="23666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443579" y="30638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43579" y="33648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453944" y="36756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455683" y="4022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455683" y="43828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443576" y="4742937"/>
            <a:ext cx="408343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5" name="Picture 3" descr="C:\Users\ChealYeon\Desktop\벤치마킹\벤드 사진\IMG_03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196" y="1087303"/>
            <a:ext cx="1453274" cy="25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3750623" y="2594367"/>
            <a:ext cx="317321" cy="6027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767875" y="3799401"/>
            <a:ext cx="732117" cy="2234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6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ChealYeon\Desktop\벤치마킹\벤드 사진\IMG_03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5427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6149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투표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투표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페이지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글쓰기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투표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38490"/>
              </p:ext>
            </p:extLst>
          </p:nvPr>
        </p:nvGraphicFramePr>
        <p:xfrm>
          <a:off x="5796136" y="908720"/>
          <a:ext cx="2903984" cy="460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터치 시 투표 작성이 취소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첨부 터치 시 작성한 투</a:t>
                      </a:r>
                      <a:r>
                        <a:rPr lang="ko-KR" altLang="en-US" sz="1200" baseline="0" dirty="0" smtClean="0"/>
                        <a:t>표 정보가 등록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터치한 상태에서 위 아래로 움직이면 위치를 설정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게시 후에도 투표항목을 추가 허용을 설정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무기명 투표가 허용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복수 선택</a:t>
                      </a:r>
                      <a:r>
                        <a:rPr lang="ko-KR" altLang="en-US" sz="1200" baseline="0" dirty="0" smtClean="0"/>
                        <a:t>이 허용된다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투표 항목정렬 페이지를 창으로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237204" y="30227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237204" y="13268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755576" y="13407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237204" y="19888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237204" y="33938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37203" y="37890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22715"/>
            <a:ext cx="1758461" cy="312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193051" y="4281118"/>
            <a:ext cx="79208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2267744" y="4147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1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ChealYeon\Desktop\벤치마킹\벤드 사진\0712\IMG_03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9" y="1130601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03" y="2386737"/>
            <a:ext cx="2127738" cy="378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94298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사진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동영상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사진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동영상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글쓰기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사진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동영상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23126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터치 시 글쓰기 페이지로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사직 찍는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사진 목록</a:t>
                      </a:r>
                      <a:r>
                        <a:rPr lang="ko-KR" altLang="en-US" sz="1200" baseline="0" dirty="0" smtClean="0"/>
                        <a:t> 페이지로 이동된다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&lt; </a:t>
                      </a:r>
                      <a:r>
                        <a:rPr lang="ko-KR" altLang="en-US" sz="1200" dirty="0" smtClean="0"/>
                        <a:t>터치 시 이전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첨부 터치 시 선택 된 사진을 첨부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사진 찍는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563888" y="24433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180044" y="13407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683568" y="13407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492898" y="17008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860032" y="24433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03848" y="2924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19" idx="2"/>
          </p:cNvCxnSpPr>
          <p:nvPr/>
        </p:nvCxnSpPr>
        <p:spPr>
          <a:xfrm>
            <a:off x="3327514" y="1607231"/>
            <a:ext cx="147470" cy="7416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06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healYeon\Desktop\벤치마킹\벤드 사진\IMG_03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9" y="1213223"/>
            <a:ext cx="2832019" cy="5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2721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밴드 글쓰기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밴드의 게시물 작성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밴드 페이지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글쓰기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작성</a:t>
                      </a:r>
                      <a:r>
                        <a:rPr lang="en-US" altLang="ko-KR" sz="1200" b="1" baseline="0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6174"/>
              </p:ext>
            </p:extLst>
          </p:nvPr>
        </p:nvGraphicFramePr>
        <p:xfrm>
          <a:off x="5796136" y="908720"/>
          <a:ext cx="2903984" cy="5392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터치 시 </a:t>
                      </a:r>
                      <a:r>
                        <a:rPr lang="ko-KR" altLang="en-US" sz="1200" dirty="0" err="1" smtClean="0"/>
                        <a:t>키패드가</a:t>
                      </a:r>
                      <a:r>
                        <a:rPr lang="ko-KR" altLang="en-US" sz="1200" dirty="0" smtClean="0"/>
                        <a:t> 꺼지고 </a:t>
                      </a:r>
                      <a:r>
                        <a:rPr lang="en-US" altLang="ko-KR" sz="1200" dirty="0" smtClean="0"/>
                        <a:t>X </a:t>
                      </a:r>
                      <a:r>
                        <a:rPr lang="ko-KR" altLang="en-US" sz="1200" dirty="0" smtClean="0"/>
                        <a:t>표시로 변경 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터치 시 작성한 글이</a:t>
                      </a:r>
                      <a:r>
                        <a:rPr lang="ko-KR" altLang="en-US" sz="1200" baseline="0" dirty="0" smtClean="0"/>
                        <a:t> 밴드에 게시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</a:t>
                      </a:r>
                      <a:r>
                        <a:rPr lang="ko-KR" altLang="en-US" sz="1200" baseline="0" dirty="0" smtClean="0"/>
                        <a:t> 시 </a:t>
                      </a:r>
                      <a:r>
                        <a:rPr lang="en-US" altLang="ko-KR" sz="1200" baseline="0" dirty="0" smtClean="0"/>
                        <a:t>‘</a:t>
                      </a:r>
                      <a:r>
                        <a:rPr lang="ko-KR" altLang="en-US" sz="1200" baseline="0" dirty="0" smtClean="0"/>
                        <a:t>멤버들에게 전할 소식을 남기세요</a:t>
                      </a:r>
                      <a:r>
                        <a:rPr lang="en-US" altLang="ko-KR" sz="1200" baseline="0" dirty="0" smtClean="0"/>
                        <a:t>’</a:t>
                      </a:r>
                      <a:r>
                        <a:rPr lang="ko-KR" altLang="en-US" sz="1200" baseline="0" dirty="0" smtClean="0"/>
                        <a:t>가 사라지고 게시하고 싶은 내용을 작성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사진선택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 선택 페이지로 이동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핸드폰이 위치한 정보로 설정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 터치 시 첨부 할 수 있는 목록을 제공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터치 시 다음 정보 목록이 제공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858320" y="41127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557274" y="13607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652861" y="13521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22543" y="19282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300933" y="4106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732981" y="40945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54"/>
          <a:stretch/>
        </p:blipFill>
        <p:spPr bwMode="auto">
          <a:xfrm>
            <a:off x="3203848" y="1340768"/>
            <a:ext cx="2340512" cy="181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26"/>
          <a:stretch/>
        </p:blipFill>
        <p:spPr bwMode="auto">
          <a:xfrm>
            <a:off x="3239600" y="3068960"/>
            <a:ext cx="2340512" cy="160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2899596" y="40945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endCxn id="16387" idx="1"/>
          </p:cNvCxnSpPr>
          <p:nvPr/>
        </p:nvCxnSpPr>
        <p:spPr>
          <a:xfrm flipV="1">
            <a:off x="1005790" y="2248809"/>
            <a:ext cx="2198058" cy="18390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1533" y="3429000"/>
            <a:ext cx="1733003" cy="6588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 descr="C:\Users\ChealYeon\Desktop\벤치마킹\벤드 사진\0712\IMG_033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8"/>
          <a:stretch/>
        </p:blipFill>
        <p:spPr bwMode="auto">
          <a:xfrm>
            <a:off x="3185255" y="4998254"/>
            <a:ext cx="2395282" cy="11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2151220" y="40945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58459" y="4245954"/>
            <a:ext cx="866501" cy="9832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1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1827</Words>
  <Application>Microsoft Office PowerPoint</Application>
  <PresentationFormat>화면 슬라이드 쇼(4:3)</PresentationFormat>
  <Paragraphs>593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ChealYeon</cp:lastModifiedBy>
  <cp:revision>66</cp:revision>
  <cp:lastPrinted>2015-05-02T06:16:07Z</cp:lastPrinted>
  <dcterms:created xsi:type="dcterms:W3CDTF">2015-05-01T07:35:28Z</dcterms:created>
  <dcterms:modified xsi:type="dcterms:W3CDTF">2015-07-12T07:09:44Z</dcterms:modified>
</cp:coreProperties>
</file>